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85" r:id="rId14"/>
    <p:sldId id="286" r:id="rId15"/>
    <p:sldId id="288" r:id="rId16"/>
    <p:sldId id="289" r:id="rId17"/>
    <p:sldId id="290" r:id="rId18"/>
    <p:sldId id="291" r:id="rId19"/>
    <p:sldId id="271" r:id="rId20"/>
    <p:sldId id="272" r:id="rId21"/>
    <p:sldId id="273" r:id="rId22"/>
    <p:sldId id="274" r:id="rId23"/>
    <p:sldId id="292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7" r:id="rId35"/>
    <p:sldId id="27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07811-B1DF-C1CC-2239-C728C056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49316-7F65-2720-E3CD-1553030B0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B64A8-06FF-8DDC-C2B0-1EC50579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88F-AC07-4BB6-8E9E-96E3671CAE0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DFE72-051B-D4B9-DA66-FCB95EF2B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7DDE4-1649-1F2F-CD19-3612571B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41C-F778-403B-A19B-900D196F4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7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2706E-6001-A897-104E-B3B04379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02F34-A5D0-021F-DB4C-9CA592870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47AF7-C53B-A97B-9FDB-CEB0357E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88F-AC07-4BB6-8E9E-96E3671CAE0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289F5-9AB3-F2C2-EA38-14C5571E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DB301-A034-33DD-6AAA-71E3965C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41C-F778-403B-A19B-900D196F4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0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C6445-08EA-B6FF-F9BB-3B84FE864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21466-40BE-885F-61F9-D7F55E4EF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AE5FF-9F82-9E29-D537-0074BAE8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88F-AC07-4BB6-8E9E-96E3671CAE0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4DF8A-BAD9-4786-64B6-A81C23C9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7F96B-5E70-CE55-CF37-8A752E31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41C-F778-403B-A19B-900D196F4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9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9D273-6488-B946-AB5B-40D14A84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F2546-A7D2-E010-D11C-356AD96DB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9AEA2-1EBD-9842-1078-43A925D9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88F-AC07-4BB6-8E9E-96E3671CAE0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06E28-A029-7130-77C1-7D1C4A4C2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D7EC5-B7D6-C281-FC0D-FB04EEFF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41C-F778-403B-A19B-900D196F4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9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017B-405C-789E-28B3-8C8C902B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E6754-4C16-8D36-4593-ECBEF4468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299CE-1D62-F0CC-5944-DEB36225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88F-AC07-4BB6-8E9E-96E3671CAE0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A919A-2948-4818-6AAF-A02CCAC7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E6C7A-BAD1-0ACE-7780-D74F47E6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41C-F778-403B-A19B-900D196F4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1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E861-601A-6E3B-C3C2-95E05A5A6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B51C3-71B7-3149-C960-A87D06D7C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D56FA-1821-4835-6E82-FFFF37130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3D549-A711-EFD6-B93E-D0B22D7C5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88F-AC07-4BB6-8E9E-96E3671CAE0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450DF-20C1-AA8E-53C6-A333DB50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DA4C9-EBD0-62E7-CBEF-E1171627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41C-F778-403B-A19B-900D196F4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C8AD1-3470-E897-3E45-9514096F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BC188-2CE3-2B8F-B649-BE5243EE2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99DC5-090C-5B1B-AC0E-D8B57B95E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4E24-4179-12C4-09F2-8623B49FF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ED3D0-0A2E-D573-BA08-755674FC5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84E19F-11A5-ECA6-E76C-E6D3748C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88F-AC07-4BB6-8E9E-96E3671CAE0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05C98B-C58B-CA4A-987B-807D50F7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C983E-07B0-20D3-6698-677B43E6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41C-F778-403B-A19B-900D196F4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4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097F-B2F8-E8AD-E2B4-88AAE33F3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AC1C23-CBF3-EEBE-B60C-5F0F526A6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88F-AC07-4BB6-8E9E-96E3671CAE0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E506A-B0F6-5E06-CDB7-197A9B74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ED74F-1D0C-B791-D7BF-8096092C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41C-F778-403B-A19B-900D196F4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5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F08E9-0A87-0D28-8D36-6D5C1BF41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88F-AC07-4BB6-8E9E-96E3671CAE0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83319-1C2F-42D6-AEBA-38EFD84E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5FE01-BBDC-19F8-C787-E68D6C8E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41C-F778-403B-A19B-900D196F4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6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D36D6-DC79-61D3-1951-0752152D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524A-FD9F-91B6-F37B-27D25836D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F3020-F5A3-89DE-697C-F2C820F27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0C5DC-48E1-8AE9-8082-F696F83EC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88F-AC07-4BB6-8E9E-96E3671CAE0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9CA77-2265-2975-A4C0-CA092D7F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5DB8C-F8E8-84F7-E2CC-3D8E592B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41C-F778-403B-A19B-900D196F4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0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9A954-440C-B1E5-C0B8-B36A4C3CD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15DBE9-4176-1C14-8D55-ECC720050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D4B8F-137F-4DDD-51D7-5173E2F66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3BF56-5346-C87E-D649-5EBF863C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188F-AC07-4BB6-8E9E-96E3671CAE0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7EA6B-1BBD-225C-71C3-9B454A810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6AEFA-FFB5-3A7E-B3ED-19FA9FB5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41C-F778-403B-A19B-900D196F4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6F0E90-B110-1AF4-8B4A-C09ADB98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213E9-F561-5053-6F1A-274E09161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0E77C-4CA6-E5C7-A105-E6C770AC2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D188F-AC07-4BB6-8E9E-96E3671CAE0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570A9-AB9E-D13F-DA08-3E53F59F7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89579-8B3B-873B-9D1D-1F817193D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DE41C-F778-403B-A19B-900D196F4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9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ustwp.org/information/stormwater-management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744B-0FFD-D879-3A91-F9FA273EE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4891"/>
          </a:xfrm>
        </p:spPr>
        <p:txBody>
          <a:bodyPr>
            <a:normAutofit fontScale="90000"/>
          </a:bodyPr>
          <a:lstStyle/>
          <a:p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90298-E436-F1D3-A92E-FA6A0DC9C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4C97F-6806-A66D-F3FF-E60AB741C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453007"/>
            <a:ext cx="10974854" cy="50417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4D7AA9-B126-7371-81E3-FCD123B82E9A}"/>
              </a:ext>
            </a:extLst>
          </p:cNvPr>
          <p:cNvSpPr txBox="1"/>
          <p:nvPr/>
        </p:nvSpPr>
        <p:spPr>
          <a:xfrm>
            <a:off x="7914713" y="5692266"/>
            <a:ext cx="3465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/>
              <a:t>UPPER SOUTHAMPTON TOWNSHIP</a:t>
            </a:r>
          </a:p>
          <a:p>
            <a:pPr algn="just"/>
            <a:r>
              <a:rPr lang="en-US" dirty="0"/>
              <a:t>PUBLIC EDUCATION PRESENTATION</a:t>
            </a:r>
          </a:p>
          <a:p>
            <a:pPr algn="just"/>
            <a:r>
              <a:rPr lang="en-US" dirty="0"/>
              <a:t>Presented April 11, 2023</a:t>
            </a:r>
          </a:p>
        </p:txBody>
      </p:sp>
    </p:spTree>
    <p:extLst>
      <p:ext uri="{BB962C8B-B14F-4D97-AF65-F5344CB8AC3E}">
        <p14:creationId xmlns:p14="http://schemas.microsoft.com/office/powerpoint/2010/main" val="425318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A74B-4B45-A1A8-D9EE-1834C89B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D6ADB20-2D32-44FE-03DC-5DDB456E3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71" y="-780176"/>
            <a:ext cx="10683551" cy="450468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9D875C-6142-9100-DA7E-6649BCCBDCF1}"/>
              </a:ext>
            </a:extLst>
          </p:cNvPr>
          <p:cNvSpPr txBox="1"/>
          <p:nvPr/>
        </p:nvSpPr>
        <p:spPr>
          <a:xfrm>
            <a:off x="742806" y="4638976"/>
            <a:ext cx="1091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roadway" panose="04040905080B02020502" pitchFamily="82" charset="0"/>
              </a:rPr>
              <a:t>Upper Southampton Township and Residents Can Work Together</a:t>
            </a:r>
          </a:p>
        </p:txBody>
      </p:sp>
    </p:spTree>
    <p:extLst>
      <p:ext uri="{BB962C8B-B14F-4D97-AF65-F5344CB8AC3E}">
        <p14:creationId xmlns:p14="http://schemas.microsoft.com/office/powerpoint/2010/main" val="2099720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E186-2362-F0B7-8BCE-66DF93247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307C429-E4CC-3E02-A4BF-C768DC47C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5" y="270588"/>
            <a:ext cx="10813409" cy="6222287"/>
          </a:xfrm>
        </p:spPr>
      </p:pic>
    </p:spTree>
    <p:extLst>
      <p:ext uri="{BB962C8B-B14F-4D97-AF65-F5344CB8AC3E}">
        <p14:creationId xmlns:p14="http://schemas.microsoft.com/office/powerpoint/2010/main" val="140147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9D62-C0DE-7CEA-E7E0-7F2E95ED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A32EF9B8-21C6-3494-E648-7A7DDCE24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8" y="176169"/>
            <a:ext cx="10797744" cy="6316707"/>
          </a:xfrm>
        </p:spPr>
      </p:pic>
    </p:spTree>
    <p:extLst>
      <p:ext uri="{BB962C8B-B14F-4D97-AF65-F5344CB8AC3E}">
        <p14:creationId xmlns:p14="http://schemas.microsoft.com/office/powerpoint/2010/main" val="152170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DDEEB52-BFCB-A797-664A-B0CFB293E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88" y="228600"/>
            <a:ext cx="840843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4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7C7B8CC-1A16-FEB8-BC18-6B6F451FA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47" y="228600"/>
            <a:ext cx="859023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94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0B6CCBFB-433D-4558-E073-C1C2C2759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64" y="228600"/>
            <a:ext cx="840544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28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040B6B-493E-F48A-D4CB-A78D9AB8E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70" y="228600"/>
            <a:ext cx="851042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30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22F2D71E-758A-751A-51CE-F80172C8B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28" y="228600"/>
            <a:ext cx="859844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97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5DC56E2-F93B-F2DD-D166-F8441A71E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62" y="228600"/>
            <a:ext cx="861925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32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26DB7-CE9D-5A8F-3A02-34C605C5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538A3788-0E71-81AA-EF35-02E7E0EDC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302005"/>
            <a:ext cx="10864941" cy="6276078"/>
          </a:xfrm>
        </p:spPr>
      </p:pic>
    </p:spTree>
    <p:extLst>
      <p:ext uri="{BB962C8B-B14F-4D97-AF65-F5344CB8AC3E}">
        <p14:creationId xmlns:p14="http://schemas.microsoft.com/office/powerpoint/2010/main" val="121501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3616-25A9-4581-77DF-C7A2A68F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314587-FCFC-B665-49E7-6EBEE597E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3" y="276837"/>
            <a:ext cx="10905688" cy="5900127"/>
          </a:xfrm>
        </p:spPr>
      </p:pic>
    </p:spTree>
    <p:extLst>
      <p:ext uri="{BB962C8B-B14F-4D97-AF65-F5344CB8AC3E}">
        <p14:creationId xmlns:p14="http://schemas.microsoft.com/office/powerpoint/2010/main" val="1037660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90510-9B90-87A0-80F1-ABBBAEF8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CFA64F4-B828-BBD3-1359-F5AB9BF02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8580"/>
            <a:ext cx="10604383" cy="6194295"/>
          </a:xfrm>
        </p:spPr>
      </p:pic>
    </p:spTree>
    <p:extLst>
      <p:ext uri="{BB962C8B-B14F-4D97-AF65-F5344CB8AC3E}">
        <p14:creationId xmlns:p14="http://schemas.microsoft.com/office/powerpoint/2010/main" val="2413734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1667-7C64-D6AE-2252-9EF196A4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9707895-DFFB-7E27-A73F-ED78AA474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" y="289249"/>
            <a:ext cx="10830444" cy="6203626"/>
          </a:xfrm>
        </p:spPr>
      </p:pic>
    </p:spTree>
    <p:extLst>
      <p:ext uri="{BB962C8B-B14F-4D97-AF65-F5344CB8AC3E}">
        <p14:creationId xmlns:p14="http://schemas.microsoft.com/office/powerpoint/2010/main" val="3991296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F8D8-1DE1-7448-64D8-C08C5E94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CFB978C-6F34-9078-B992-DD1F0836A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15"/>
            <a:ext cx="10515600" cy="5958848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6CB12B-24F6-CCB4-4B01-95FFE25D2596}"/>
              </a:ext>
            </a:extLst>
          </p:cNvPr>
          <p:cNvSpPr txBox="1"/>
          <p:nvPr/>
        </p:nvSpPr>
        <p:spPr>
          <a:xfrm>
            <a:off x="2348917" y="4269996"/>
            <a:ext cx="7041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Recommend everyone visit the Upper Southampton Stormwater Website</a:t>
            </a:r>
          </a:p>
          <a:p>
            <a:pPr algn="ctr"/>
            <a:r>
              <a:rPr lang="en-US" dirty="0"/>
              <a:t>For more information</a:t>
            </a:r>
          </a:p>
          <a:p>
            <a:pPr algn="ctr"/>
            <a:r>
              <a:rPr lang="en-US" dirty="0">
                <a:hlinkClick r:id="rId2"/>
              </a:rPr>
              <a:t>https://ustwp.org/information/stormwater-management/</a:t>
            </a:r>
          </a:p>
        </p:txBody>
      </p:sp>
    </p:spTree>
    <p:extLst>
      <p:ext uri="{BB962C8B-B14F-4D97-AF65-F5344CB8AC3E}">
        <p14:creationId xmlns:p14="http://schemas.microsoft.com/office/powerpoint/2010/main" val="221311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380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526FF-9832-4B4C-5EFC-99639C9D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08740-FEDC-3169-3462-8DBB60F19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224371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CAC3-B5F8-1E31-BBE9-82AD6FE1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CEAF5D-275B-4085-6AC1-137DF67CE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1" y="285226"/>
            <a:ext cx="10774960" cy="6207649"/>
          </a:xfrm>
        </p:spPr>
      </p:pic>
    </p:spTree>
    <p:extLst>
      <p:ext uri="{BB962C8B-B14F-4D97-AF65-F5344CB8AC3E}">
        <p14:creationId xmlns:p14="http://schemas.microsoft.com/office/powerpoint/2010/main" val="3812032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098C-9C39-6C69-D5A5-F76692F59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B6F5CEC-2AAE-A647-BC8A-80D1F14A5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8" y="285226"/>
            <a:ext cx="10758182" cy="6283525"/>
          </a:xfrm>
        </p:spPr>
      </p:pic>
    </p:spTree>
    <p:extLst>
      <p:ext uri="{BB962C8B-B14F-4D97-AF65-F5344CB8AC3E}">
        <p14:creationId xmlns:p14="http://schemas.microsoft.com/office/powerpoint/2010/main" val="1206783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8DE7D-E850-910C-7688-A8D884B3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3D00151-A269-9E97-EB1A-20BFD92A3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7" y="365125"/>
            <a:ext cx="10898155" cy="6127750"/>
          </a:xfrm>
        </p:spPr>
      </p:pic>
    </p:spTree>
    <p:extLst>
      <p:ext uri="{BB962C8B-B14F-4D97-AF65-F5344CB8AC3E}">
        <p14:creationId xmlns:p14="http://schemas.microsoft.com/office/powerpoint/2010/main" val="3638785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20AE-FAC2-E7F1-45AF-1BCF9FD76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4DF3982-CD98-5730-E9B4-2C24BA449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32" y="1825625"/>
            <a:ext cx="7713735" cy="4351338"/>
          </a:xfrm>
        </p:spPr>
      </p:pic>
    </p:spTree>
    <p:extLst>
      <p:ext uri="{BB962C8B-B14F-4D97-AF65-F5344CB8AC3E}">
        <p14:creationId xmlns:p14="http://schemas.microsoft.com/office/powerpoint/2010/main" val="3742251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294F4-2286-535D-986C-7FF4FC126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C64DEC1-2328-D271-69D8-CDC8A7F67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2" y="302004"/>
            <a:ext cx="10855354" cy="6190871"/>
          </a:xfrm>
        </p:spPr>
      </p:pic>
    </p:spTree>
    <p:extLst>
      <p:ext uri="{BB962C8B-B14F-4D97-AF65-F5344CB8AC3E}">
        <p14:creationId xmlns:p14="http://schemas.microsoft.com/office/powerpoint/2010/main" val="149327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5348B-EE9F-AA1A-0FC1-DB3811686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6F8625-CA76-5EF4-C20E-A7F9AF5E5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9" y="226503"/>
            <a:ext cx="10729689" cy="5950461"/>
          </a:xfrm>
        </p:spPr>
      </p:pic>
    </p:spTree>
    <p:extLst>
      <p:ext uri="{BB962C8B-B14F-4D97-AF65-F5344CB8AC3E}">
        <p14:creationId xmlns:p14="http://schemas.microsoft.com/office/powerpoint/2010/main" val="533563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7F6F-FE02-5EF5-A20D-32679AC3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82AAA20-777A-ED71-1F49-B4FB3CA47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2" y="285226"/>
            <a:ext cx="10905688" cy="6207649"/>
          </a:xfrm>
        </p:spPr>
      </p:pic>
    </p:spTree>
    <p:extLst>
      <p:ext uri="{BB962C8B-B14F-4D97-AF65-F5344CB8AC3E}">
        <p14:creationId xmlns:p14="http://schemas.microsoft.com/office/powerpoint/2010/main" val="992525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98DF-DB45-DA7A-A52B-DEACCCB5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652987F-0822-B310-846C-314580DA7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3" y="285226"/>
            <a:ext cx="10771464" cy="6207649"/>
          </a:xfrm>
        </p:spPr>
      </p:pic>
    </p:spTree>
    <p:extLst>
      <p:ext uri="{BB962C8B-B14F-4D97-AF65-F5344CB8AC3E}">
        <p14:creationId xmlns:p14="http://schemas.microsoft.com/office/powerpoint/2010/main" val="4187955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64EE2-9AFA-2E03-93B6-28733EB2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67DD822-81F5-24BB-0B9A-03EDBDAF4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0" y="223935"/>
            <a:ext cx="11019452" cy="6268940"/>
          </a:xfrm>
        </p:spPr>
      </p:pic>
    </p:spTree>
    <p:extLst>
      <p:ext uri="{BB962C8B-B14F-4D97-AF65-F5344CB8AC3E}">
        <p14:creationId xmlns:p14="http://schemas.microsoft.com/office/powerpoint/2010/main" val="1946934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1D32F-4484-0585-B3DD-B4ABA0BB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7B88CC5-9253-31DD-A2B1-6F76EE7E9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7" y="268448"/>
            <a:ext cx="10763075" cy="6224427"/>
          </a:xfrm>
        </p:spPr>
      </p:pic>
    </p:spTree>
    <p:extLst>
      <p:ext uri="{BB962C8B-B14F-4D97-AF65-F5344CB8AC3E}">
        <p14:creationId xmlns:p14="http://schemas.microsoft.com/office/powerpoint/2010/main" val="2209250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B046B08-E5F3-8CDB-43F5-D1CDF6961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8" y="228600"/>
            <a:ext cx="851056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23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AB41-7465-0E26-C117-6A9522DD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41F90D-B808-F492-82BC-709FB6D27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8" y="243281"/>
            <a:ext cx="10635342" cy="6409446"/>
          </a:xfrm>
        </p:spPr>
      </p:pic>
    </p:spTree>
    <p:extLst>
      <p:ext uri="{BB962C8B-B14F-4D97-AF65-F5344CB8AC3E}">
        <p14:creationId xmlns:p14="http://schemas.microsoft.com/office/powerpoint/2010/main" val="409045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1A31-874A-A272-CD86-D09862F4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E9BBF3-94F5-EC3E-FFA0-1C9A6E335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4" y="251670"/>
            <a:ext cx="10888910" cy="5925293"/>
          </a:xfrm>
        </p:spPr>
      </p:pic>
    </p:spTree>
    <p:extLst>
      <p:ext uri="{BB962C8B-B14F-4D97-AF65-F5344CB8AC3E}">
        <p14:creationId xmlns:p14="http://schemas.microsoft.com/office/powerpoint/2010/main" val="337594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90E4702-4F26-E6CF-3F5C-79F72421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4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19B71-E958-5170-DD8D-95666929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16F8F3-CEE9-2AD9-A016-42782232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" y="167780"/>
            <a:ext cx="10770693" cy="6009184"/>
          </a:xfrm>
        </p:spPr>
      </p:pic>
    </p:spTree>
    <p:extLst>
      <p:ext uri="{BB962C8B-B14F-4D97-AF65-F5344CB8AC3E}">
        <p14:creationId xmlns:p14="http://schemas.microsoft.com/office/powerpoint/2010/main" val="173489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27968-295D-0E53-A12E-C2AF72D3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4250A9-8B21-CBB6-6262-8A61B9796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3" y="243281"/>
            <a:ext cx="11014745" cy="6249594"/>
          </a:xfrm>
        </p:spPr>
      </p:pic>
    </p:spTree>
    <p:extLst>
      <p:ext uri="{BB962C8B-B14F-4D97-AF65-F5344CB8AC3E}">
        <p14:creationId xmlns:p14="http://schemas.microsoft.com/office/powerpoint/2010/main" val="296528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8958-2110-1469-8308-088BA2C1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40EE521-3288-F92A-74AB-AD59E7343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1" y="268448"/>
            <a:ext cx="10830187" cy="6337625"/>
          </a:xfrm>
        </p:spPr>
      </p:pic>
    </p:spTree>
    <p:extLst>
      <p:ext uri="{BB962C8B-B14F-4D97-AF65-F5344CB8AC3E}">
        <p14:creationId xmlns:p14="http://schemas.microsoft.com/office/powerpoint/2010/main" val="295167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4713-7BE0-D206-2A4D-AF573CD1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Graphical user interface&#10;&#10;Description automatically generated">
            <a:extLst>
              <a:ext uri="{FF2B5EF4-FFF2-40B4-BE49-F238E27FC236}">
                <a16:creationId xmlns:a16="http://schemas.microsoft.com/office/drawing/2014/main" id="{EE0567AE-8A92-0363-A012-90D65AF29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0" y="276837"/>
            <a:ext cx="10930855" cy="6291915"/>
          </a:xfrm>
        </p:spPr>
      </p:pic>
    </p:spTree>
    <p:extLst>
      <p:ext uri="{BB962C8B-B14F-4D97-AF65-F5344CB8AC3E}">
        <p14:creationId xmlns:p14="http://schemas.microsoft.com/office/powerpoint/2010/main" val="782705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37</Words>
  <Application>Microsoft Office PowerPoint</Application>
  <PresentationFormat>Widescreen</PresentationFormat>
  <Paragraphs>16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Broadway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Wesley Plaisted</dc:creator>
  <cp:lastModifiedBy>Jeanne Lathrop</cp:lastModifiedBy>
  <cp:revision>11</cp:revision>
  <dcterms:created xsi:type="dcterms:W3CDTF">2023-02-02T15:08:18Z</dcterms:created>
  <dcterms:modified xsi:type="dcterms:W3CDTF">2023-04-13T12:32:37Z</dcterms:modified>
</cp:coreProperties>
</file>